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58" r:id="rId11"/>
    <p:sldId id="259" r:id="rId12"/>
    <p:sldId id="261" r:id="rId13"/>
    <p:sldId id="266" r:id="rId14"/>
    <p:sldId id="292" r:id="rId15"/>
    <p:sldId id="262" r:id="rId16"/>
    <p:sldId id="284" r:id="rId17"/>
    <p:sldId id="286" r:id="rId18"/>
    <p:sldId id="285" r:id="rId19"/>
    <p:sldId id="263" r:id="rId20"/>
    <p:sldId id="276" r:id="rId21"/>
    <p:sldId id="293" r:id="rId22"/>
    <p:sldId id="287" r:id="rId23"/>
    <p:sldId id="288" r:id="rId24"/>
    <p:sldId id="289" r:id="rId25"/>
    <p:sldId id="290" r:id="rId26"/>
    <p:sldId id="291" r:id="rId27"/>
    <p:sldId id="268" r:id="rId28"/>
    <p:sldId id="271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6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33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9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14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6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4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6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4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5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9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4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5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8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316A-FD99-4DD3-643A-6098491A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BD2C-164C-BC3E-347F-9DD1392DB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Use Python for 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Wrangle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visualization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Gather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852C-303A-76A1-A00E-22C33EACE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9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B99-CA9B-8C87-BE11-D1F9CFB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Assumptions/Predictions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6B2A-8FDF-966E-9FF2-52D51EEE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CDBC-BDFD-1714-0FE6-B042F333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39B1-D86B-5FD8-6FC3-E257E4A52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alpha val="35000"/>
            </a:schemeClr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1D616-5106-63B8-261E-A25B43A79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3C08-D485-E4E8-71AB-D2C8D352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2601-AC00-DD5A-D78C-6B1480399C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8D1EE-8D8F-414E-9B56-9CE92E908A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8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24FF-FE96-E7D8-6954-ACCAF77F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 Male and Females accepted in the Nasa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EBA7-2C81-5DFF-2845-5250EA46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STATISTICAL ANALYSIS RESULTS:</a:t>
            </a:r>
          </a:p>
          <a:p>
            <a:pPr marL="0" indent="0">
              <a:buNone/>
            </a:pPr>
            <a:r>
              <a:rPr lang="en-US" dirty="0"/>
              <a:t>1. CORRELATIONS</a:t>
            </a:r>
          </a:p>
          <a:p>
            <a:pPr marL="0" indent="0">
              <a:buNone/>
            </a:pPr>
            <a:r>
              <a:rPr lang="en-US" dirty="0"/>
              <a:t>2. SIMPLE SAMPLE T-TEST</a:t>
            </a:r>
          </a:p>
          <a:p>
            <a:pPr marL="0" indent="0">
              <a:buNone/>
            </a:pPr>
            <a:r>
              <a:rPr lang="en-US" dirty="0"/>
              <a:t>3. INDEPENDENT T-TEST</a:t>
            </a:r>
          </a:p>
          <a:p>
            <a:pPr marL="0" indent="0">
              <a:buNone/>
            </a:pPr>
            <a:r>
              <a:rPr lang="en-US" dirty="0"/>
              <a:t>4. LINEAR REGRESSION </a:t>
            </a:r>
          </a:p>
        </p:txBody>
      </p:sp>
    </p:spTree>
    <p:extLst>
      <p:ext uri="{BB962C8B-B14F-4D97-AF65-F5344CB8AC3E}">
        <p14:creationId xmlns:p14="http://schemas.microsoft.com/office/powerpoint/2010/main" val="403124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488" y="260059"/>
            <a:ext cx="4202884" cy="7289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211E-0C05-4BB3-7B9A-68C464A1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140" y="1066800"/>
            <a:ext cx="4300247" cy="4838699"/>
          </a:xfrm>
        </p:spPr>
        <p:txBody>
          <a:bodyPr/>
          <a:lstStyle/>
          <a:p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CD99F-CDFF-1B04-145B-7C7C29E7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892" y="1066800"/>
            <a:ext cx="5234730" cy="480218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#Correlation Plot 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0C203-CECC-6A80-8583-FF091ED4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" y="1433118"/>
            <a:ext cx="6799274" cy="5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E5D4-1927-947A-657A-8FBFD7EA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4" y="75501"/>
            <a:ext cx="10745407" cy="99130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BA340-2516-5E75-C84E-B3B9498A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762" y="1066803"/>
            <a:ext cx="4878388" cy="70601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Sample t-test for Males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6D19E-B149-53E8-7487-D6C3E58B2E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" y="1772817"/>
            <a:ext cx="5495731" cy="44600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0D5F3-E1FE-D804-49A5-6136BEA8E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5416" y="1362269"/>
            <a:ext cx="4201993" cy="4105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t-test for females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2BA108-D9A6-8FCC-47AB-90DC30B61F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1772816"/>
            <a:ext cx="5495731" cy="4460031"/>
          </a:xfrm>
        </p:spPr>
      </p:pic>
    </p:spTree>
    <p:extLst>
      <p:ext uri="{BB962C8B-B14F-4D97-AF65-F5344CB8AC3E}">
        <p14:creationId xmlns:p14="http://schemas.microsoft.com/office/powerpoint/2010/main" val="337066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D4A3-C0A8-353C-9F58-94BAF2FE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1816F4B-903B-11FB-7D4D-9F4F3E29C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742173"/>
            <a:ext cx="9906000" cy="4350619"/>
          </a:xfrm>
        </p:spPr>
      </p:pic>
    </p:spTree>
    <p:extLst>
      <p:ext uri="{BB962C8B-B14F-4D97-AF65-F5344CB8AC3E}">
        <p14:creationId xmlns:p14="http://schemas.microsoft.com/office/powerpoint/2010/main" val="201529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CFD-C583-AEBF-A827-2D27928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59" y="167952"/>
            <a:ext cx="9906000" cy="8490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B019C-191E-C629-5CBC-7DD2C92E3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6" y="727790"/>
            <a:ext cx="5469296" cy="662472"/>
          </a:xfrm>
        </p:spPr>
        <p:txBody>
          <a:bodyPr>
            <a:normAutofit/>
          </a:bodyPr>
          <a:lstStyle/>
          <a:p>
            <a:r>
              <a:rPr lang="en-US" dirty="0"/>
              <a:t>Linear regression of Males by year</a:t>
            </a:r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A0B5BAA5-E988-835E-C78C-17923132C6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" y="1455576"/>
            <a:ext cx="5907835" cy="523447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83485-04A3-6C11-E1B3-6205EB14E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914403"/>
            <a:ext cx="5679224" cy="475859"/>
          </a:xfrm>
        </p:spPr>
        <p:txBody>
          <a:bodyPr>
            <a:normAutofit/>
          </a:bodyPr>
          <a:lstStyle/>
          <a:p>
            <a:r>
              <a:rPr lang="en-US" dirty="0"/>
              <a:t>Linear regression of females by year 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3CD5C07F-2C97-5717-3AFD-12D03E4785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87" y="1455575"/>
            <a:ext cx="5837845" cy="5234473"/>
          </a:xfrm>
        </p:spPr>
      </p:pic>
    </p:spTree>
    <p:extLst>
      <p:ext uri="{BB962C8B-B14F-4D97-AF65-F5344CB8AC3E}">
        <p14:creationId xmlns:p14="http://schemas.microsoft.com/office/powerpoint/2010/main" val="178726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450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FD51-06CD-F44C-AA97-F9364A0D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white house budget for male vs. female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7C3B-5484-B665-36AF-325296CB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STATISTICAL ANALYSIS RESULTS</a:t>
            </a:r>
          </a:p>
          <a:p>
            <a:pPr marL="0" indent="0">
              <a:buNone/>
            </a:pPr>
            <a:r>
              <a:rPr lang="en-US" dirty="0"/>
              <a:t>1.What is the difference between men getting accepted vs. females</a:t>
            </a:r>
          </a:p>
          <a:p>
            <a:pPr marL="0" indent="0">
              <a:buNone/>
            </a:pPr>
            <a:r>
              <a:rPr lang="en-US" dirty="0"/>
              <a:t>     a. DATAFRAME</a:t>
            </a:r>
          </a:p>
          <a:p>
            <a:pPr marL="0" indent="0">
              <a:buNone/>
            </a:pPr>
            <a:r>
              <a:rPr lang="en-US" dirty="0"/>
              <a:t>2. SINGLE SAMPLE T-TEST </a:t>
            </a:r>
          </a:p>
          <a:p>
            <a:pPr marL="0" indent="0">
              <a:buNone/>
            </a:pPr>
            <a:r>
              <a:rPr lang="en-US" dirty="0"/>
              <a:t>3. CORRELATION</a:t>
            </a:r>
          </a:p>
          <a:p>
            <a:pPr marL="0" indent="0">
              <a:buNone/>
            </a:pPr>
            <a:r>
              <a:rPr lang="en-US" dirty="0"/>
              <a:t>4.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72142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05738-3CBB-8D33-3F77-37D41D32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84095"/>
            <a:ext cx="3595571" cy="1906631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Data-frame of the budget analysis men vs. females</a:t>
            </a:r>
          </a:p>
        </p:txBody>
      </p:sp>
      <p:sp useBgFill="1">
        <p:nvSpPr>
          <p:cNvPr id="10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82C8748-13D5-0730-06E5-A76E9EC0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" y="84095"/>
            <a:ext cx="7530554" cy="6759617"/>
          </a:xfrm>
          <a:prstGeom prst="rect">
            <a:avLst/>
          </a:prstGeo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D810440-69C5-F616-0FEB-AF9B9F6A8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96" y="2757487"/>
            <a:ext cx="4461486" cy="4016418"/>
          </a:xfrm>
        </p:spPr>
      </p:pic>
    </p:spTree>
    <p:extLst>
      <p:ext uri="{BB962C8B-B14F-4D97-AF65-F5344CB8AC3E}">
        <p14:creationId xmlns:p14="http://schemas.microsoft.com/office/powerpoint/2010/main" val="3530768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FEB-A5DF-6B29-4EBD-DD4F1B75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627"/>
            <a:ext cx="9905998" cy="12705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9F24F-2E12-3897-7730-E918C99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9" y="1357163"/>
            <a:ext cx="8835990" cy="5322770"/>
          </a:xfrm>
        </p:spPr>
      </p:pic>
    </p:spTree>
    <p:extLst>
      <p:ext uri="{BB962C8B-B14F-4D97-AF65-F5344CB8AC3E}">
        <p14:creationId xmlns:p14="http://schemas.microsoft.com/office/powerpoint/2010/main" val="2402130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AB14E4-004C-F479-2654-1D11D478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125128"/>
            <a:ext cx="6050713" cy="8758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 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2FE56C32-413B-F81B-982B-03F7C1323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17" r="29863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3888A56-7C67-CBD1-9D55-AF61C9B77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11" y="759257"/>
            <a:ext cx="7810489" cy="6079693"/>
          </a:xfrm>
        </p:spPr>
      </p:pic>
    </p:spTree>
    <p:extLst>
      <p:ext uri="{BB962C8B-B14F-4D97-AF65-F5344CB8AC3E}">
        <p14:creationId xmlns:p14="http://schemas.microsoft.com/office/powerpoint/2010/main" val="1073870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D2AD-3D2D-77D3-36C8-9AB1581D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627"/>
            <a:ext cx="9905998" cy="98017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5AAC1CD-1995-31C5-16A6-CBD247BDD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99" y="952901"/>
            <a:ext cx="8258476" cy="5698156"/>
          </a:xfrm>
        </p:spPr>
      </p:pic>
    </p:spTree>
    <p:extLst>
      <p:ext uri="{BB962C8B-B14F-4D97-AF65-F5344CB8AC3E}">
        <p14:creationId xmlns:p14="http://schemas.microsoft.com/office/powerpoint/2010/main" val="423661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FB19-3E7C-1339-8AA7-30262CE1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1967"/>
            <a:ext cx="9905998" cy="107302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CE625EF-2943-968D-7459-D5E263FC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7" y="998377"/>
            <a:ext cx="9905997" cy="5598366"/>
          </a:xfrm>
        </p:spPr>
      </p:pic>
    </p:spTree>
    <p:extLst>
      <p:ext uri="{BB962C8B-B14F-4D97-AF65-F5344CB8AC3E}">
        <p14:creationId xmlns:p14="http://schemas.microsoft.com/office/powerpoint/2010/main" val="402193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Summary/Regroup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393C-0CCA-F939-EFD7-9BBB430A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(Next analysis questions based on what we found)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F281-679F-08BB-AAE1-CD46D5433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3810A-80DF-1C00-0E51-121A178AE6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460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6466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Electrician</a:t>
            </a:r>
          </a:p>
          <a:p>
            <a:r>
              <a:rPr lang="en-US" dirty="0">
                <a:solidFill>
                  <a:schemeClr val="bg1"/>
                </a:solidFill>
              </a:rPr>
              <a:t>Past employment: </a:t>
            </a:r>
          </a:p>
          <a:p>
            <a:r>
              <a:rPr lang="en-US" dirty="0">
                <a:solidFill>
                  <a:schemeClr val="bg1"/>
                </a:solidFill>
              </a:rPr>
              <a:t>Executive Assistant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13" y="1315961"/>
            <a:ext cx="10134600" cy="396934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Due to direction from President Eisenhower NASA suggested astronauts be chosen from military </a:t>
            </a:r>
          </a:p>
          <a:p>
            <a:r>
              <a:rPr lang="en-US" dirty="0">
                <a:solidFill>
                  <a:schemeClr val="bg1"/>
                </a:solidFill>
              </a:rPr>
              <a:t>test pilots </a:t>
            </a:r>
          </a:p>
          <a:p>
            <a:r>
              <a:rPr lang="en-US" dirty="0">
                <a:solidFill>
                  <a:schemeClr val="bg1"/>
                </a:solidFill>
              </a:rPr>
              <a:t>We can see from 1959-1980 65% came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Overall less women come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The 1970s was a stepping stone that lead women a step closer to becoming astronauts. At the </a:t>
            </a:r>
          </a:p>
          <a:p>
            <a:r>
              <a:rPr lang="en-US" dirty="0">
                <a:solidFill>
                  <a:schemeClr val="bg1"/>
                </a:solidFill>
              </a:rPr>
              <a:t>same time, the military began accepting women for pilot training that eventually led to women </a:t>
            </a:r>
          </a:p>
          <a:p>
            <a:r>
              <a:rPr lang="en-US" dirty="0">
                <a:solidFill>
                  <a:schemeClr val="bg1"/>
                </a:solidFill>
              </a:rPr>
              <a:t>astronauts.[2] In 1977, the recruitment of NASA skyrocketed because of Nichelle Nichols's help.[3] 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advantage Nichols had in the recruitment was that her role as Lieutenant Uhura on Star </a:t>
            </a:r>
          </a:p>
          <a:p>
            <a:r>
              <a:rPr lang="en-US" dirty="0">
                <a:solidFill>
                  <a:schemeClr val="bg1"/>
                </a:solidFill>
              </a:rPr>
              <a:t>Trek inspired young girls to become astronauts at NASA when they grow up.[3]</a:t>
            </a: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89" y="1183935"/>
            <a:ext cx="10134600" cy="3969342"/>
          </a:xfrm>
          <a:noFill/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3798</TotalTime>
  <Words>470</Words>
  <Application>Microsoft Office PowerPoint</Application>
  <PresentationFormat>Widescreen</PresentationFormat>
  <Paragraphs>82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Courier New</vt:lpstr>
      <vt:lpstr>Tw Cen MT</vt:lpstr>
      <vt:lpstr>Wingdings</vt:lpstr>
      <vt:lpstr>Circuit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Goals</vt:lpstr>
      <vt:lpstr>Assumptions/Predictions</vt:lpstr>
      <vt:lpstr>Exploratory Analysis</vt:lpstr>
      <vt:lpstr>Variables</vt:lpstr>
      <vt:lpstr>Results:  Male and Females accepted in the Nasa program</vt:lpstr>
      <vt:lpstr>Correlations</vt:lpstr>
      <vt:lpstr>Simple sample t-test</vt:lpstr>
      <vt:lpstr>Independent t-test</vt:lpstr>
      <vt:lpstr>Linear Regression </vt:lpstr>
      <vt:lpstr>PowerPoint Presentation</vt:lpstr>
      <vt:lpstr>PowerPoint Presentation</vt:lpstr>
      <vt:lpstr>RESULTS: white house budget for male vs. female</vt:lpstr>
      <vt:lpstr>Data-frame of the budget analysis men vs. females</vt:lpstr>
      <vt:lpstr>Single sample t-test for Females vs Male Budget analysis</vt:lpstr>
      <vt:lpstr>Correlation plot </vt:lpstr>
      <vt:lpstr>Linear Regression of females vs. budget</vt:lpstr>
      <vt:lpstr>Linear regression for year and budget</vt:lpstr>
      <vt:lpstr>Summary/Regroup</vt:lpstr>
      <vt:lpstr>(Next analysis questions based on what we found)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Stacey Gonzalez</cp:lastModifiedBy>
  <cp:revision>10</cp:revision>
  <dcterms:created xsi:type="dcterms:W3CDTF">2022-05-13T00:02:30Z</dcterms:created>
  <dcterms:modified xsi:type="dcterms:W3CDTF">2022-05-22T21:28:01Z</dcterms:modified>
</cp:coreProperties>
</file>